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metodicheskie-razrabotki/561207-uchebno--metodicheskoe-posobie-dlja-detej-5-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ownloads\1675393786_foni-club-p-fon-zadnii-dlya-prezentatsii-po-obzh-2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4902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052736"/>
            <a:ext cx="6296744" cy="5286412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Детям </a:t>
            </a:r>
            <a:r>
              <a:rPr lang="ru-RU" sz="4000" b="1" dirty="0" smtClean="0">
                <a:solidFill>
                  <a:srgbClr val="FF0000"/>
                </a:solidFill>
              </a:rPr>
              <a:t>о </a:t>
            </a:r>
            <a:r>
              <a:rPr lang="ru-RU" sz="4000" b="1" dirty="0" smtClean="0">
                <a:solidFill>
                  <a:srgbClr val="FF0000"/>
                </a:solidFill>
              </a:rPr>
              <a:t>профессиях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Пожарный.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ж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05943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ж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ж1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ж10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ж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ж8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ж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ж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ж5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ж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ownloads\pngtree-fire-knowledge-publicity-poster-board-background-material-picture-image_111672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28604"/>
            <a:ext cx="6072230" cy="989034"/>
          </a:xfrm>
        </p:spPr>
        <p:txBody>
          <a:bodyPr>
            <a:normAutofit fontScale="90000"/>
          </a:bodyPr>
          <a:lstStyle/>
          <a:p>
            <a:r>
              <a:rPr lang="ru-RU" sz="1600" b="1" i="1" u="sng" smtClean="0">
                <a:solidFill>
                  <a:schemeClr val="bg1"/>
                </a:solidFill>
              </a:rPr>
              <a:t>Цель:</a:t>
            </a:r>
            <a:r>
              <a:rPr lang="ru-RU" sz="1600" b="1" smtClean="0">
                <a:solidFill>
                  <a:schemeClr val="bg1"/>
                </a:solidFill>
              </a:rPr>
              <a:t> Формирования у детей навыков осторожного обращения с огнем и понимания необходимости соблюдения правил пожарной безопасности.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142984"/>
            <a:ext cx="6715172" cy="321470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u="sng" smtClean="0"/>
              <a:t>  Задачи:</a:t>
            </a:r>
            <a:endParaRPr lang="ru-RU" b="1" u="sng" smtClean="0"/>
          </a:p>
          <a:p>
            <a:pPr>
              <a:buNone/>
            </a:pPr>
            <a:r>
              <a:rPr lang="ru-RU" b="1" smtClean="0"/>
              <a:t>- дать детям первоначальные сведения о причинах возникновения пожара;</a:t>
            </a:r>
          </a:p>
          <a:p>
            <a:pPr>
              <a:buNone/>
            </a:pPr>
            <a:r>
              <a:rPr lang="ru-RU" b="1" smtClean="0"/>
              <a:t>- познакомить со свойствами и качествами предметов с точки зрения их</a:t>
            </a:r>
          </a:p>
          <a:p>
            <a:pPr>
              <a:buNone/>
            </a:pPr>
            <a:r>
              <a:rPr lang="ru-RU" b="1" smtClean="0"/>
              <a:t>пожарной опасности;</a:t>
            </a:r>
          </a:p>
          <a:p>
            <a:pPr>
              <a:buNone/>
            </a:pPr>
            <a:r>
              <a:rPr lang="ru-RU" b="1" smtClean="0"/>
              <a:t>- обучать детей правилам безопасного поведения в случае возникновения</a:t>
            </a:r>
          </a:p>
          <a:p>
            <a:pPr>
              <a:buNone/>
            </a:pPr>
            <a:r>
              <a:rPr lang="ru-RU" b="1" smtClean="0"/>
              <a:t>пожара: ориентироваться в ситуации опасности, знать первые действия при</a:t>
            </a:r>
          </a:p>
          <a:p>
            <a:pPr>
              <a:buNone/>
            </a:pPr>
            <a:r>
              <a:rPr lang="ru-RU" b="1" smtClean="0"/>
              <a:t>пожаре;</a:t>
            </a:r>
          </a:p>
          <a:p>
            <a:pPr>
              <a:buNone/>
            </a:pPr>
            <a:r>
              <a:rPr lang="ru-RU" b="1" smtClean="0"/>
              <a:t>- формировать осторожное отношение к предметам</a:t>
            </a:r>
          </a:p>
          <a:p>
            <a:pPr>
              <a:buNone/>
            </a:pPr>
            <a:r>
              <a:rPr lang="ru-RU" b="1" smtClean="0"/>
              <a:t>– повышенным</a:t>
            </a:r>
          </a:p>
          <a:p>
            <a:pPr>
              <a:buNone/>
            </a:pPr>
            <a:r>
              <a:rPr lang="ru-RU" b="1" smtClean="0"/>
              <a:t>источникам пожарной опасности;</a:t>
            </a:r>
          </a:p>
          <a:p>
            <a:pPr>
              <a:buNone/>
            </a:pPr>
            <a:r>
              <a:rPr lang="ru-RU" b="1" smtClean="0"/>
              <a:t>- обогатить словарный запас по данной теме;</a:t>
            </a:r>
          </a:p>
          <a:p>
            <a:pPr>
              <a:buNone/>
            </a:pPr>
            <a:r>
              <a:rPr lang="ru-RU" b="1" smtClean="0"/>
              <a:t>- воспитывать уважительное отношение к профессии пожарных;</a:t>
            </a:r>
          </a:p>
          <a:p>
            <a:pPr>
              <a:buNone/>
            </a:pPr>
            <a:r>
              <a:rPr lang="ru-RU" b="1" smtClean="0"/>
              <a:t>- воспитывать желание оказывать взаимопомощь, бережно относиться к</a:t>
            </a:r>
          </a:p>
          <a:p>
            <a:pPr>
              <a:buNone/>
            </a:pPr>
            <a:r>
              <a:rPr lang="ru-RU" b="1" smtClean="0"/>
              <a:t>своей жизни и здоровью.</a:t>
            </a:r>
          </a:p>
          <a:p>
            <a:pPr>
              <a:buNone/>
            </a:pPr>
            <a:r>
              <a:rPr lang="ru-RU" smtClean="0"/>
              <a:t> </a:t>
            </a:r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ж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ж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1\Downloads\pngtree-fire-safety-lecture-yellow-silhouette-creative-publicity-poster-picture-image_99256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РЕБЯТА, ПОМНИТЕ О ТОМ,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ЧТО НЕЛЬЗЯ ШУТИТЬ С ОГНЕМ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КТО С ОГНЕМ НЕОСТОРОЖЕН – 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У ТОГО ПОЖАР ВОЗМОЖЕН.</a:t>
            </a:r>
            <a:endParaRPr lang="ru-RU" b="1" dirty="0">
              <a:ln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ownloads\1675393786_foni-club-p-fon-zadnii-dlya-prezentatsii-po-obzh-2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2354"/>
            <a:ext cx="9144000" cy="684902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296744" cy="120703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Использован м</a:t>
            </a:r>
            <a:r>
              <a:rPr lang="ru-RU" sz="1800" b="1" dirty="0" smtClean="0">
                <a:solidFill>
                  <a:schemeClr val="tx1"/>
                </a:solidFill>
              </a:rPr>
              <a:t>атериал интернет ресурсов: </a:t>
            </a:r>
          </a:p>
          <a:p>
            <a:r>
              <a:rPr lang="en-US" sz="1800" b="1" dirty="0">
                <a:solidFill>
                  <a:schemeClr val="tx1"/>
                </a:solidFill>
                <a:hlinkClick r:id="rId3"/>
              </a:rPr>
              <a:t>https://www.prodlenka.org/metodicheskie-razrabotki/561207-uchebno--</a:t>
            </a:r>
            <a:r>
              <a:rPr lang="en-US" sz="1800" b="1" dirty="0" smtClean="0">
                <a:solidFill>
                  <a:schemeClr val="tx1"/>
                </a:solidFill>
                <a:hlinkClick r:id="rId3"/>
              </a:rPr>
              <a:t>metodicheskoe-posobie-dlja-detej-5-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6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\Desktop\ж1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07071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ж18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1397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ж1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7540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ж1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0925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ж15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6682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ж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06223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ж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149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Цель: Формирования у детей навыков осторожного обращения с огнем и понимания необходимости соблюдения правил пожарной безопасности.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</cp:revision>
  <dcterms:created xsi:type="dcterms:W3CDTF">2024-01-07T17:21:41Z</dcterms:created>
  <dcterms:modified xsi:type="dcterms:W3CDTF">2024-02-18T06:20:35Z</dcterms:modified>
</cp:coreProperties>
</file>