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dlenka.org/metodicheskie-razrabotki/561207-uchebno--metodicheskoe-posobie-dlja-detej-5-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1\Downloads\1675393786_foni-club-p-fon-zadnii-dlya-prezentatsii-po-obzh-26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49022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052736"/>
            <a:ext cx="6296744" cy="5286412"/>
          </a:xfrm>
        </p:spPr>
        <p:txBody>
          <a:bodyPr/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Детям </a:t>
            </a:r>
            <a:r>
              <a:rPr lang="ru-RU" sz="4000" b="1" dirty="0" smtClean="0">
                <a:solidFill>
                  <a:srgbClr val="FF0000"/>
                </a:solidFill>
              </a:rPr>
              <a:t>о </a:t>
            </a:r>
            <a:r>
              <a:rPr lang="ru-RU" sz="4000" b="1" dirty="0" smtClean="0">
                <a:solidFill>
                  <a:srgbClr val="FF0000"/>
                </a:solidFill>
              </a:rPr>
              <a:t>профессиях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>
                <a:solidFill>
                  <a:srgbClr val="FF0000"/>
                </a:solidFill>
              </a:rPr>
              <a:t>Пожарный. </a:t>
            </a:r>
            <a:endParaRPr lang="ru-RU" sz="4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1\Desktop\ж13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059433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esktop\ж12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1\Desktop\ж11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1\Desktop\ж10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1\Desktop\ж9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1\Desktop\ж8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1\Desktop\ж7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1\Desktop\ж6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1\Desktop\ж5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1\Desktop\ж4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1\Downloads\pngtree-fire-knowledge-publicity-poster-board-background-material-picture-image_1116726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428604"/>
            <a:ext cx="6072230" cy="989034"/>
          </a:xfrm>
        </p:spPr>
        <p:txBody>
          <a:bodyPr>
            <a:normAutofit fontScale="90000"/>
          </a:bodyPr>
          <a:lstStyle/>
          <a:p>
            <a:r>
              <a:rPr lang="ru-RU" sz="1600" b="1" i="1" u="sng" smtClean="0">
                <a:solidFill>
                  <a:schemeClr val="bg1"/>
                </a:solidFill>
              </a:rPr>
              <a:t>Цель:</a:t>
            </a:r>
            <a:r>
              <a:rPr lang="ru-RU" sz="1600" b="1" smtClean="0">
                <a:solidFill>
                  <a:schemeClr val="bg1"/>
                </a:solidFill>
              </a:rPr>
              <a:t> Формирования у детей навыков осторожного обращения с огнем и понимания необходимости соблюдения правил пожарной безопасности.</a:t>
            </a:r>
            <a:r>
              <a:rPr lang="ru-RU" smtClean="0">
                <a:solidFill>
                  <a:schemeClr val="bg1"/>
                </a:solidFill>
              </a:rPr>
              <a:t/>
            </a:r>
            <a:br>
              <a:rPr lang="ru-RU" smtClean="0">
                <a:solidFill>
                  <a:schemeClr val="bg1"/>
                </a:solidFill>
              </a:rPr>
            </a:br>
            <a:endParaRPr lang="ru-RU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1142984"/>
            <a:ext cx="6715172" cy="3214709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b="1" i="1" u="sng" smtClean="0"/>
              <a:t>  Задачи:</a:t>
            </a:r>
            <a:endParaRPr lang="ru-RU" b="1" u="sng" smtClean="0"/>
          </a:p>
          <a:p>
            <a:pPr>
              <a:buNone/>
            </a:pPr>
            <a:r>
              <a:rPr lang="ru-RU" b="1" smtClean="0"/>
              <a:t>- дать детям первоначальные сведения о причинах возникновения пожара;</a:t>
            </a:r>
          </a:p>
          <a:p>
            <a:pPr>
              <a:buNone/>
            </a:pPr>
            <a:r>
              <a:rPr lang="ru-RU" b="1" smtClean="0"/>
              <a:t>- познакомить со свойствами и качествами предметов с точки зрения их</a:t>
            </a:r>
          </a:p>
          <a:p>
            <a:pPr>
              <a:buNone/>
            </a:pPr>
            <a:r>
              <a:rPr lang="ru-RU" b="1" smtClean="0"/>
              <a:t>пожарной опасности;</a:t>
            </a:r>
          </a:p>
          <a:p>
            <a:pPr>
              <a:buNone/>
            </a:pPr>
            <a:r>
              <a:rPr lang="ru-RU" b="1" smtClean="0"/>
              <a:t>- обучать детей правилам безопасного поведения в случае возникновения</a:t>
            </a:r>
          </a:p>
          <a:p>
            <a:pPr>
              <a:buNone/>
            </a:pPr>
            <a:r>
              <a:rPr lang="ru-RU" b="1" smtClean="0"/>
              <a:t>пожара: ориентироваться в ситуации опасности, знать первые действия при</a:t>
            </a:r>
          </a:p>
          <a:p>
            <a:pPr>
              <a:buNone/>
            </a:pPr>
            <a:r>
              <a:rPr lang="ru-RU" b="1" smtClean="0"/>
              <a:t>пожаре;</a:t>
            </a:r>
          </a:p>
          <a:p>
            <a:pPr>
              <a:buNone/>
            </a:pPr>
            <a:r>
              <a:rPr lang="ru-RU" b="1" smtClean="0"/>
              <a:t>- формировать осторожное отношение к предметам</a:t>
            </a:r>
          </a:p>
          <a:p>
            <a:pPr>
              <a:buNone/>
            </a:pPr>
            <a:r>
              <a:rPr lang="ru-RU" b="1" smtClean="0"/>
              <a:t>– повышенным</a:t>
            </a:r>
          </a:p>
          <a:p>
            <a:pPr>
              <a:buNone/>
            </a:pPr>
            <a:r>
              <a:rPr lang="ru-RU" b="1" smtClean="0"/>
              <a:t>источникам пожарной опасности;</a:t>
            </a:r>
          </a:p>
          <a:p>
            <a:pPr>
              <a:buNone/>
            </a:pPr>
            <a:r>
              <a:rPr lang="ru-RU" b="1" smtClean="0"/>
              <a:t>- обогатить словарный запас по данной теме;</a:t>
            </a:r>
          </a:p>
          <a:p>
            <a:pPr>
              <a:buNone/>
            </a:pPr>
            <a:r>
              <a:rPr lang="ru-RU" b="1" smtClean="0"/>
              <a:t>- воспитывать уважительное отношение к профессии пожарных;</a:t>
            </a:r>
          </a:p>
          <a:p>
            <a:pPr>
              <a:buNone/>
            </a:pPr>
            <a:r>
              <a:rPr lang="ru-RU" b="1" smtClean="0"/>
              <a:t>- воспитывать желание оказывать взаимопомощь, бережно относиться к</a:t>
            </a:r>
          </a:p>
          <a:p>
            <a:pPr>
              <a:buNone/>
            </a:pPr>
            <a:r>
              <a:rPr lang="ru-RU" b="1" smtClean="0"/>
              <a:t>своей жизни и здоровью.</a:t>
            </a:r>
          </a:p>
          <a:p>
            <a:pPr>
              <a:buNone/>
            </a:pPr>
            <a:r>
              <a:rPr lang="ru-RU" smtClean="0"/>
              <a:t> </a:t>
            </a:r>
          </a:p>
          <a:p>
            <a:pPr>
              <a:buNone/>
            </a:pPr>
            <a:endParaRPr lang="ru-RU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1\Desktop\ж3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1\Desktop\ж1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1\Downloads\pngtree-fire-safety-lecture-yellow-silhouette-creative-publicity-poster-picture-image_99256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7167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СПАСИБО ЗА ВНИМАНИЕ!</a:t>
            </a:r>
            <a:endParaRPr lang="ru-RU" sz="54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9736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</a:rPr>
              <a:t>РЕБЯТА, ПОМНИТЕ О ТОМ,</a:t>
            </a:r>
          </a:p>
          <a:p>
            <a:pPr algn="ctr">
              <a:buNone/>
            </a:pPr>
            <a:r>
              <a:rPr lang="ru-RU" b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</a:rPr>
              <a:t>ЧТО НЕЛЬЗЯ ШУТИТЬ С ОГНЕМ</a:t>
            </a:r>
          </a:p>
          <a:p>
            <a:pPr algn="ctr">
              <a:buNone/>
            </a:pPr>
            <a:r>
              <a:rPr lang="ru-RU" b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</a:rPr>
              <a:t>КТО С ОГНЕМ НЕОСТОРОЖЕН – </a:t>
            </a:r>
          </a:p>
          <a:p>
            <a:pPr algn="ctr">
              <a:buNone/>
            </a:pPr>
            <a:r>
              <a:rPr lang="ru-RU" b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</a:rPr>
              <a:t>У ТОГО ПОЖАР ВОЗМОЖЕН.</a:t>
            </a:r>
            <a:endParaRPr lang="ru-RU" b="1" dirty="0">
              <a:ln>
                <a:solidFill>
                  <a:srgbClr val="FFC000"/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1\Downloads\1675393786_foni-club-p-fon-zadnii-dlya-prezentatsii-po-obzh-26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-12354"/>
            <a:ext cx="9144000" cy="6849022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916832"/>
            <a:ext cx="6296744" cy="1207036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Использован м</a:t>
            </a:r>
            <a:r>
              <a:rPr lang="ru-RU" sz="1800" b="1" dirty="0" smtClean="0">
                <a:solidFill>
                  <a:schemeClr val="tx1"/>
                </a:solidFill>
              </a:rPr>
              <a:t>атериал интернет ресурсов: </a:t>
            </a:r>
          </a:p>
          <a:p>
            <a:r>
              <a:rPr lang="en-US" sz="1800" b="1" dirty="0">
                <a:solidFill>
                  <a:schemeClr val="tx1"/>
                </a:solidFill>
                <a:hlinkClick r:id="rId3"/>
              </a:rPr>
              <a:t>https://www.prodlenka.org/metodicheskie-razrabotki/561207-uchebno--</a:t>
            </a:r>
            <a:r>
              <a:rPr lang="en-US" sz="1800" b="1" dirty="0" smtClean="0">
                <a:solidFill>
                  <a:schemeClr val="tx1"/>
                </a:solidFill>
                <a:hlinkClick r:id="rId3"/>
              </a:rPr>
              <a:t>metodicheskoe-posobie-dlja-detej-5-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endParaRPr lang="ru-RU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067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1\Desktop\ж19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0"/>
            <a:ext cx="9070713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ж18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13971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ж17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75403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ж16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09252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ж15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66822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esktop\ж14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062238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ж13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149</Words>
  <Application>Microsoft Office PowerPoint</Application>
  <PresentationFormat>Экран (4:3)</PresentationFormat>
  <Paragraphs>26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Цель: Формирования у детей навыков осторожного обращения с огнем и понимания необходимости соблюдения правил пожарной безопасности.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5</cp:revision>
  <dcterms:created xsi:type="dcterms:W3CDTF">2024-01-07T17:21:41Z</dcterms:created>
  <dcterms:modified xsi:type="dcterms:W3CDTF">2024-02-18T06:20:35Z</dcterms:modified>
</cp:coreProperties>
</file>